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91" autoAdjust="0"/>
  </p:normalViewPr>
  <p:slideViewPr>
    <p:cSldViewPr snapToGrid="0">
      <p:cViewPr varScale="1">
        <p:scale>
          <a:sx n="102" d="100"/>
          <a:sy n="102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988F-C142-44CC-ABF5-30F1ADB54391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8E17C-F6DB-4645-B566-BDF749D46F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41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EA73B-3261-466D-9E75-8E1232C93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B354291-C5C7-4E26-8166-3932DC340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C0EB66-2517-4969-B9D3-F413FF2C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10765-C9CC-482A-832E-227D7542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319C1-D11A-4453-89E2-FE896E5B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11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5C9B95-C0DA-4495-B0BE-6C912B918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89CBD23-C92E-4E1E-8B08-E7D77EE1A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48A8D3-3429-4A0D-8C98-DF3FFBAD7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D2F1E6-FF74-4A5D-9885-04B3D4FC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F80F52-73FE-4226-A387-C87F120DE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8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2A0E1B2-F066-4DB5-A08A-45D8E82C6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F047A3D-C1FE-42D7-8A8A-FF67231F4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AE239D-616D-43D4-86C2-11029A51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C5558F-8C98-4333-AE81-5302793D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E75E84-65E8-424E-BF76-D12B023C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40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D7C26-E674-486D-AEEA-8A148507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5371CF-831B-4507-A8D3-3DE0271EE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867955-4E04-42EE-94CF-B3E0715A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3B380E-3E6C-4F71-A3E3-721E27478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FA97C6-76CE-4E10-839B-AB09DEED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9720C2-1C63-454D-A834-CB0F43C6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E7F702-C1C1-48A8-8725-9B9E9718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D26C3-9D62-4EE8-8E42-DA10CCD5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06321-798B-4039-BB8F-8294E1FD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DD8FEF-ADC1-416A-AABE-627276CF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7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7365E-FD18-47ED-9D0D-C8702A89D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B72515-862F-4B38-B88B-1F72E6DEB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1BE31D-2E4E-4FF6-AC7F-C5BFBFF3C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BED186-8889-44DD-ABDF-ED61AF37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5F056B-103A-44C7-83B7-BC76141D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28F131-A9CF-4A6E-AF17-CD3D2EB2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71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2983EE-8797-4D9B-B824-B1455D83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B5B2CC-BA9D-445C-996A-2BE9A9AD1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8F5768-104A-453A-8732-812D57D0A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0DE0C6-F408-4D48-8E3E-C50E81D14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E22026-9622-40C8-B612-A150E615B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C33A8D-ED7C-43F4-B6CC-1442755D8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C0D33B6-1F80-4480-BC96-25175FD3B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8C2CCF-FFF9-462B-988D-C41E86BE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3EE843-54D5-4BF8-8B50-9357B1B3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7AFC87F-2CE9-4997-A586-5C66A8EF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1B48CF0-9D46-47AF-87FA-6CB2ADE1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726ECED-0FD8-4F90-A67B-36ACBB533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1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560E9C-9610-4EB8-B9D6-C289B872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17F742-07CC-45E7-84FC-BD4EA5B7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F48F77-1DC7-4432-9D6B-08F4C40F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6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84A526-637A-4D1A-A7E3-C885EE40E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6F2137-D677-4338-8958-40143476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23A40E-72C4-42C7-A179-6A5D7F7D8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2230DB-01AF-4CB4-8251-8B158402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1CE2D8-2347-4ACF-8370-C380211A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DDE554-CBDF-45FC-BF9C-AC160702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6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55CE6-8645-4946-9FBB-ED6787484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1D7D5D-26CD-4960-9D07-E4EF7DD6B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AA1CB98-E4AB-423D-8E38-0AB39D2B0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2B2D6A-2901-446D-8235-9617A69A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C64D31-84B8-4E61-86AE-64670DCA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E07D2E-BCDD-4A89-908F-02768031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7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E6BD316-4B15-421E-9C12-93007569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487182-E321-4775-871D-328D02D76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41800B-2209-4889-951A-603903360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B49E-9A65-4660-985D-C5663F183A5A}" type="datetimeFigureOut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54EDC-C07E-41F6-A7F1-CE8F19DCB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9A7A6-E7D6-4B23-BFC9-6891BBD18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BF46-135B-488A-892D-02DA0A0E6F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8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62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18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qiao hy</dc:creator>
  <cp:lastModifiedBy>qiao hy</cp:lastModifiedBy>
  <cp:revision>11</cp:revision>
  <dcterms:created xsi:type="dcterms:W3CDTF">2023-11-29T08:27:23Z</dcterms:created>
  <dcterms:modified xsi:type="dcterms:W3CDTF">2023-12-25T08:52:30Z</dcterms:modified>
</cp:coreProperties>
</file>